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411" r:id="rId76"/>
    <p:sldId id="403" r:id="rId77"/>
    <p:sldId id="400" r:id="rId78"/>
    <p:sldId id="399" r:id="rId79"/>
    <p:sldId id="401" r:id="rId80"/>
    <p:sldId id="402" r:id="rId81"/>
    <p:sldId id="404" r:id="rId82"/>
    <p:sldId id="406" r:id="rId83"/>
    <p:sldId id="405" r:id="rId84"/>
    <p:sldId id="409" r:id="rId85"/>
    <p:sldId id="410" r:id="rId86"/>
    <p:sldId id="408" r:id="rId87"/>
    <p:sldId id="412" r:id="rId88"/>
    <p:sldId id="413" r:id="rId89"/>
    <p:sldId id="415" r:id="rId90"/>
    <p:sldId id="416" r:id="rId91"/>
    <p:sldId id="421" r:id="rId92"/>
    <p:sldId id="417" r:id="rId93"/>
    <p:sldId id="418" r:id="rId94"/>
    <p:sldId id="420" r:id="rId95"/>
    <p:sldId id="419" r:id="rId96"/>
    <p:sldId id="422" r:id="rId97"/>
    <p:sldId id="423" r:id="rId98"/>
    <p:sldId id="424" r:id="rId99"/>
    <p:sldId id="426" r:id="rId100"/>
    <p:sldId id="425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</p:sldIdLst>
  <p:sldSz cx="12192000" cy="6858000"/>
  <p:notesSz cx="6858000" cy="9144000"/>
  <p:embeddedFontLst>
    <p:embeddedFont>
      <p:font typeface="KoPubWorld돋움체_Pro Medium" pitchFamily="2" charset="-127"/>
      <p:regular r:id="rId111"/>
    </p:embeddedFont>
    <p:embeddedFont>
      <p:font typeface="맑은 고딕" panose="020B0503020000020004" pitchFamily="34" charset="-127"/>
      <p:regular r:id="rId112"/>
      <p:bold r:id="rId113"/>
    </p:embeddedFont>
    <p:embeddedFont>
      <p:font typeface="08서울한강체 L" panose="020F0502020204030204" pitchFamily="34" charset="0"/>
      <p:regular r:id="rId114"/>
      <p:bold r:id="rId115"/>
      <p:italic r:id="rId116"/>
      <p:boldItalic r:id="rId117"/>
    </p:embeddedFont>
    <p:embeddedFont>
      <p:font typeface="Arial Unicode MS" panose="020B0604020202020204" pitchFamily="34" charset="-128"/>
      <p:regular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Consolas" panose="020B0609020204030204" pitchFamily="49" charset="0"/>
      <p:regular r:id="rId123"/>
      <p:bold r:id="rId124"/>
      <p:italic r:id="rId125"/>
      <p:boldItalic r:id="rId126"/>
    </p:embeddedFont>
    <p:embeddedFont>
      <p:font typeface="KoPubDotum_Pro Bold" pitchFamily="2" charset="-127"/>
      <p:bold r:id="rId127"/>
    </p:embeddedFont>
    <p:embeddedFont>
      <p:font typeface="KOPUBDOTUM_PRO MEDIUM" pitchFamily="2" charset="-127"/>
      <p:regular r:id="rId128"/>
    </p:embeddedFont>
    <p:embeddedFont>
      <p:font typeface="KOPUBDOTUM_PRO MEDIUM" pitchFamily="2" charset="-127"/>
      <p:regular r:id="rId128"/>
    </p:embeddedFont>
    <p:embeddedFont>
      <p:font typeface="NanumSquare" panose="020B0600000101010101" pitchFamily="34" charset="-127"/>
      <p:regular r:id="rId129"/>
    </p:embeddedFont>
    <p:embeddedFont>
      <p:font typeface="NanumSquare Bold" panose="020B0600000101010101" pitchFamily="34" charset="-127"/>
      <p:bold r:id="rId130"/>
    </p:embeddedFont>
    <p:embeddedFont>
      <p:font typeface="NanumSquare ExtraBold" panose="020B0600000101010101" pitchFamily="34" charset="-127"/>
      <p:bold r:id="rId131"/>
    </p:embeddedFont>
    <p:embeddedFont>
      <p:font typeface="NanumSquare Light" panose="020B0600000101010101" pitchFamily="34" charset="-127"/>
      <p:regular r:id="rId132"/>
    </p:embeddedFont>
    <p:embeddedFont>
      <p:font typeface="Noto Sans" panose="020B0502040504020204" pitchFamily="34" charset="0"/>
      <p:regular r:id="rId133"/>
      <p:bold r:id="rId1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6" autoAdjust="0"/>
    <p:restoredTop sz="94366"/>
  </p:normalViewPr>
  <p:slideViewPr>
    <p:cSldViewPr snapToGrid="0" showGuides="1">
      <p:cViewPr varScale="1">
        <p:scale>
          <a:sx n="101" d="100"/>
          <a:sy n="101" d="100"/>
        </p:scale>
        <p:origin x="200" y="520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28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134" Type="http://schemas.openxmlformats.org/officeDocument/2006/relationships/font" Target="fonts/font2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0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131" Type="http://schemas.openxmlformats.org/officeDocument/2006/relationships/font" Target="fonts/font21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32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33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5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98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910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49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186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107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48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53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022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933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292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18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842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782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637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0436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330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865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97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12713</TotalTime>
  <Words>4051</Words>
  <Application>Microsoft Macintosh PowerPoint</Application>
  <PresentationFormat>Widescreen</PresentationFormat>
  <Paragraphs>776</Paragraphs>
  <Slides>107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8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Wingdings</vt:lpstr>
      <vt:lpstr>나눔스퀘어_ac Bold</vt:lpstr>
      <vt:lpstr>NanumSquare Bold</vt:lpstr>
      <vt:lpstr>NanumSquare Light</vt:lpstr>
      <vt:lpstr>맑은 고딕</vt:lpstr>
      <vt:lpstr>Helvetica</vt:lpstr>
      <vt:lpstr>KoPubDotum_Pro Bold</vt:lpstr>
      <vt:lpstr>Arial Unicode MS</vt:lpstr>
      <vt:lpstr>Noto Sans</vt:lpstr>
      <vt:lpstr>KOPUBDOTUM_PRO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345</cp:revision>
  <dcterms:created xsi:type="dcterms:W3CDTF">2020-11-29T05:15:19Z</dcterms:created>
  <dcterms:modified xsi:type="dcterms:W3CDTF">2021-06-22T10:41:28Z</dcterms:modified>
</cp:coreProperties>
</file>